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toolpanel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Mangal1" svg:font-family="Mangal"/>
    <style:font-face style:name="Times New Roman2" svg:font-family="'Times New Roman', serif"/>
    <style:font-face style:name="Verdana" svg:font-family="Verdana, Bold"/>
    <style:font-face style:name="Wingdings-OneByteIdentityH" svg:font-family="Wingdings-OneByteIdentityH"/>
    <style:font-face style:name="Times New Roman1" svg:font-family="'Times New Roman'" style:font-family-generic="roman"/>
    <style:font-face style:name="Verdana1" svg:font-family="Verdana" style:font-family-generic="swiss"/>
    <style:font-face style:name="Mangal" svg:font-family="Mangal" style:font-pitch="variable"/>
    <style:font-face style:name="SimSun1" svg:font-family="SimSu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 Unicode MS" svg:font-family="'Arial Unicode MS'" style:font-family-generic="swiss" style:font-pitch="variable"/>
    <style:font-face style:name="Lucida Sans" svg:font-family="'Lucida Sans'" style:font-family-generic="system" style:font-pitch="variable"/>
    <style:font-face style:name="SimSun" svg:font-family="SimSun" style:font-family-generic="system" style:font-pitch="variable"/>
  </office:font-face-decls>
  <office:automatic-styles>
    <style:style style:name="P1" style:family="paragraph" style:parent-style-name="Standard">
      <style:paragraph-properties fo:text-align="center" style:justify-single-word="false"/>
    </style:style>
    <style:style style:name="P2" style:family="paragraph" style:parent-style-name="Standard">
      <style:paragraph-properties fo:text-align="justify" style:justify-single-word="false"/>
      <style:text-properties fo:color="#000000" style:font-name="Times New Roman" fo:font-size="12pt" fo:font-weight="bold" style:font-size-asian="12pt" style:font-weight-asian="bold" style:font-name-complex="Times New Roman" style:font-size-complex="12pt" style:font-weight-complex="bold"/>
    </style:style>
    <style:style style:name="P3" style:family="paragraph" style:parent-style-name="Standard">
      <style:paragraph-properties fo:text-align="center" style:justify-single-word="false"/>
      <style:text-properties fo:color="#000000" fo:font-weight="bold" style:font-weight-asian="bold" style:font-weight-complex="bold"/>
    </style:style>
    <style:style style:name="P4" style:family="paragraph" style:parent-style-name="Standard">
      <style:paragraph-properties fo:text-align="justify" style:justify-single-word="false"/>
      <style:text-properties style:use-window-font-color="true" style:font-name="Times New Roman" fo:font-size="12pt" style:text-underline-style="none" fo:font-weight="bold" fo:background-color="transparent" style:font-name-asian="Verdana" style:font-size-asian="12pt" style:font-weight-asian="bold" style:font-name-complex="Times New Roman" style:font-size-complex="12pt" style:font-weight-complex="bold"/>
    </style:style>
    <style:style style:name="P5" style:family="paragraph" style:parent-style-name="Standard">
      <style:paragraph-properties fo:margin-top="0cm" fo:margin-bottom="0cm" style:line-height-at-least="0.423cm" fo:text-align="center" style:justify-single-word="false" style:text-autospace="none"/>
      <style:text-properties fo:color="#000000" fo:font-weight="bold" fo:background-color="transparent" style:font-weight-asian="bold" style:font-weight-complex="bold"/>
    </style:style>
    <style:style style:name="P6" style:family="paragraph" style:parent-style-name="Standard">
      <style:paragraph-properties fo:margin-top="0cm" fo:margin-bottom="0cm" style:line-height-at-least="0.423cm" fo:text-align="justify" style:justify-single-word="false" style:text-autospace="none"/>
    </style:style>
    <style:style style:name="P7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style:font-name="Times New Roman" fo:font-size="12pt" style:text-underline-style="none" fo:background-color="transparent" style:font-name-asian="Wingdings-OneByteIdentityH" style:font-size-asian="12pt" style:font-name-complex="Times New Roman" style:font-size-complex="12pt"/>
    </style:style>
    <style:style style:name="P8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style:font-name="Times New Roman" fo:font-size="11pt" fo:language="it" fo:country="IT" style:text-underline-style="none" fo:font-weight="bold" fo:background-color="transparent" style:font-name-asian="Wingdings-OneByteIdentityH" style:font-size-asian="11pt" style:font-weight-asian="bold" style:font-name-complex="Arial" style:font-size-complex="11pt" style:font-weight-complex="bold"/>
    </style:style>
    <style:style style:name="P9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fo:font-size="12pt" style:text-underline-style="none" fo:font-weight="normal" fo:background-color="transparent" style:font-name-asian="Wingdings-OneByteIdentityH" style:font-size-asian="12pt" style:font-weight-asian="normal" style:font-name-complex="Arial" style:font-size-complex="12pt" style:font-weight-complex="normal"/>
    </style:style>
    <style:style style:name="P10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fo:font-size="11pt" fo:language="it" fo:country="IT" style:text-underline-style="none" fo:font-weight="bold" fo:background-color="transparent" style:font-name-asian="Wingdings-OneByteIdentityH" style:font-size-asian="11pt" style:font-weight-asian="bold" style:font-name-complex="Arial" style:font-size-complex="11pt" style:font-weight-complex="bold"/>
    </style:style>
    <style:style style:name="P11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</style:style>
    <style:style style:name="P12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  <style:text-properties style:use-window-font-color="true" style:font-name="Times New Roman" fo:font-size="12pt" style:text-underline-style="none" fo:font-weight="bold" fo:background-color="transparent" style:font-name-asian="Verdana" style:font-size-asian="12pt" style:font-weight-asian="bold" style:font-name-complex="Times New Roman" style:font-size-complex="12pt" style:font-weight-complex="bold"/>
    </style:style>
    <style:style style:name="P13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  <style:text-properties style:use-window-font-color="true" style:font-name="Times New Roman" fo:font-size="12pt" style:text-underline-style="none" fo:background-color="transparent" style:font-name-asian="Verdana1" style:font-size-asian="12pt" style:font-name-complex="Times New Roman" style:font-size-complex="12pt"/>
    </style:style>
    <style:style style:name="P14" style:family="paragraph" style:parent-style-name="Standard">
      <style:paragraph-properties fo:text-align="justify" style:justify-single-word="false" fo:background-color="transparent">
        <style:background-image/>
      </style:paragraph-properties>
      <style:text-properties style:use-window-font-color="true" style:font-name="Times New Roman" fo:font-size="12pt" style:text-underline-style="none" fo:background-color="transparent" style:font-size-asian="12pt" style:font-name-complex="Times New Roman" style:font-size-complex="12pt"/>
    </style:style>
    <style:style style:name="P15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</style:style>
    <style:style style:name="P16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  <style:text-properties style:font-name="Times New Roman" fo:font-size="12pt" style:font-size-asian="12pt" style:font-name-complex="Times New Roman" style:font-size-complex="12pt"/>
    </style:style>
    <style:style style:name="P17" style:family="paragraph" style:parent-style-name="Text_20_body">
      <style:paragraph-properties fo:text-align="justify" style:justify-single-word="false" fo:background-color="transparent">
        <style:background-image/>
      </style:paragraph-properties>
      <style:text-properties style:use-window-font-color="true" style:font-name="Times New Roman" fo:font-size="12pt" fo:font-weight="normal" fo:background-color="transparent" style:font-size-asian="12pt" style:font-weight-asian="normal" style:font-name-complex="Times New Roman" style:font-size-complex="12pt" style:font-weight-complex="normal"/>
    </style:style>
    <style:style style:name="P18" style:family="paragraph" style:parent-style-name="Text_20_body">
      <style:paragraph-properties fo:text-align="justify" style:justify-single-word="false"/>
    </style:style>
    <style:style style:name="P19" style:family="paragraph" style:parent-style-name="Text_20_body">
      <style:paragraph-properties fo:text-align="start" style:justify-single-word="false"/>
      <style:text-properties fo:font-size="12pt" fo:font-weight="normal" style:font-size-asian="12pt" style:font-weight-asian="normal" style:font-size-complex="12pt" style:font-weight-complex="normal"/>
    </style:style>
    <style:style style:name="P20" style:family="paragraph" style:parent-style-name="Text_20_body">
      <style:text-properties fo:font-weight="normal" style:font-weight-asian="normal" style:font-weight-complex="normal"/>
    </style:style>
    <style:style style:name="P21" style:family="paragraph" style:parent-style-name="Text_20_body">
      <style:paragraph-properties fo:text-align="justify" style:justify-single-word="false"/>
      <style:text-properties style:use-window-font-color="true" style:font-name="Times New Roman" fo:font-size="12pt" fo:font-weight="normal" style:font-size-asian="12pt" style:font-weight-asian="normal" style:font-name-complex="Times New Roman" style:font-size-complex="12pt" style:font-weight-complex="normal"/>
    </style:style>
    <style:style style:name="P22" style:family="paragraph" style:parent-style-name="Text_20_body">
      <style:paragraph-properties fo:text-align="justify" style:justify-single-word="false"/>
      <style:text-properties style:font-name="Times New Roman" fo:font-size="12pt" style:font-size-asian="12pt" style:font-name-complex="Times New Roman" style:font-size-complex="12pt"/>
    </style:style>
    <style:style style:name="P23" style:family="paragraph" style:parent-style-name="Default">
      <style:paragraph-properties style:text-autospace="none"/>
      <style:text-properties fo:color="#000000" style:text-line-through-style="none" fo:font-size="11pt" style:text-underline-style="none" style:font-name-asian="Times New Roman1" style:font-size-asian="11pt" style:font-name-complex="Times New Roman1" style:font-size-complex="11pt"/>
    </style:style>
    <style:style style:name="P24" style:family="paragraph" style:parent-style-name="Default">
      <style:paragraph-properties style:text-autospace="none"/>
      <style:text-properties fo:color="#000000" style:text-line-through-style="none" fo:font-size="11pt" style:text-underline-style="none" fo:font-weight="bold" style:font-name-asian="Times New Roman1" style:font-size-asian="11pt" style:font-weight-asian="bold" style:font-name-complex="Times New Roman1" style:font-size-complex="11pt" style:font-weight-complex="bold"/>
    </style:style>
    <style:style style:name="P25" style:family="paragraph" style:parent-style-name="Default">
      <style:paragraph-properties style:text-autospace="none"/>
      <style:text-properties fo:color="#000000" style:text-line-through-style="none" fo:font-size="11pt" style:text-underline-style="none" fo:font-weight="normal" style:font-name-asian="Times New Roman1" style:font-size-asian="11pt" style:font-weight-asian="normal" style:font-name-complex="Times New Roman1" style:font-size-complex="11pt" style:font-weight-complex="normal"/>
    </style:style>
    <style:style style:name="P26" style:family="paragraph" style:parent-style-name="Default">
      <style:paragraph-properties style:text-autospace="none"/>
      <style:text-properties fo:color="#000000" fo:font-weight="normal" style:font-weight-asian="normal" style:font-weight-complex="normal"/>
    </style:style>
    <style:style style:name="P27" style:family="paragraph" style:parent-style-name="sche_5f_4">
      <style:paragraph-properties fo:text-align="justify" style:justify-single-word="false" style:text-autospace="none">
        <style:tab-stops>
          <style:tab-stop style:position="15.565cm" style:leader-style="dotted" style:leader-text="."/>
        </style:tab-stops>
      </style:paragraph-properties>
      <style:text-properties fo:color="#000000" style:font-name="Times New Roman1" fo:font-size="11pt" fo:language="it" fo:country="IT" fo:font-style="italic" style:text-underline-style="solid" style:text-underline-width="auto" style:text-underline-color="font-color" fo:font-weight="bold" style:font-name-asian="Times New Roman1" style:font-size-asian="11pt" style:font-style-asian="italic" style:font-weight-asian="bold" style:font-name-complex="Times New Roman1" style:font-size-complex="11pt" style:font-weight-complex="bold"/>
    </style:style>
    <style:style style:name="P28" style:family="paragraph" style:parent-style-name="Standard" style:list-style-name="WW8Num2">
      <style:paragraph-properties fo:text-align="justify" style:justify-single-word="false" style:text-autospace="none"/>
      <style:text-properties style:font-name="Times New Roman1" fo:font-size="10pt" style:text-underline-style="solid" style:text-underline-width="auto" style:text-underline-color="font-color" style:font-name-asian="Times New Roman1" style:font-size-asian="10pt" style:font-name-complex="Times New Roman1" style:font-size-complex="10pt"/>
    </style:style>
    <style:style style:name="P29" style:family="paragraph" style:parent-style-name="Standard" style:list-style-name="WW8Num2">
      <style:paragraph-properties fo:text-align="justify" style:justify-single-word="false" style:text-autospace="none"/>
    </style:style>
    <style:style style:name="P30" style:family="paragraph" style:parent-style-name="Standard">
      <style:paragraph-properties fo:text-align="justify" style:justify-single-word="false" style:text-autospace="none"/>
      <style:text-properties fo:color="#000000" style:font-name="Times New Roman" fo:font-size="12pt" fo:letter-spacing="0.002cm" fo:language="it" fo:country="IT" fo:font-style="normal" style:text-underline-style="none" fo:font-weight="bold" fo:background-color="transparent" style:font-name-asian="Times New Roman1" style:font-size-asian="12pt" style:font-style-asian="normal" style:font-weight-asian="bold" style:font-name-complex="Times New Roman" style:font-size-complex="12pt" style:font-style-complex="normal" style:font-weight-complex="bold"/>
    </style:style>
    <style:style style:name="P31" style:family="paragraph" style:parent-style-name="Standard" style:list-style-name="WW8Num3">
      <style:paragraph-properties fo:text-align="justify" style:justify-single-word="false" fo:background-color="transparent">
        <style:background-image/>
      </style:paragraph-properties>
    </style:style>
    <style:style style:name="P32" style:family="paragraph" style:parent-style-name="Standard" style:list-style-name="WW8Num3">
      <style:paragraph-properties fo:text-align="justify" style:justify-single-word="false" fo:background-color="transparent">
        <style:background-image/>
      </style:paragraph-properties>
      <style:text-properties style:use-window-font-color="true" style:font-name="Times New Roman" fo:font-size="12pt" style:text-underline-style="none" fo:background-color="transparent" style:font-size-asian="12pt" style:font-name-complex="Times New Roman" style:font-size-complex="12pt"/>
    </style:style>
    <style:style style:name="P33" style:family="paragraph" style:parent-style-name="Default" style:master-page-name="Standard">
      <style:paragraph-properties fo:text-align="center" style:justify-single-word="false" style:page-number="auto"/>
      <style:text-properties fo:font-weight="bold" style:font-weight-asian="bold" style:font-weight-complex="bold"/>
    </style:style>
    <style:style style:name="P34" style:family="paragraph" style:parent-style-name="First_20_line_20_indent" style:list-style-name="WW8Num4">
      <style:paragraph-properties fo:text-align="justify" style:justify-single-word="false"/>
    </style:style>
    <style:style style:name="P35" style:family="paragraph" style:parent-style-name="Text_20_body" style:list-style-name="WW8Num4">
      <style:paragraph-properties fo:text-align="justify" style:justify-single-word="false"/>
    </style:style>
    <style:style style:name="P36" style:family="paragraph" style:parent-style-name="Text_20_body">
      <style:paragraph-properties fo:text-align="justify" style:justify-single-word="false"/>
      <style:text-properties style:use-window-font-color="true" style:font-name="Times New Roman" fo:font-size="12pt" fo:font-weight="bold" fo:background-color="transparent" style:font-name-asian="Verdana" style:font-size-asian="12pt" style:font-weight-asian="bold" style:font-name-complex="Times New Roman" style:font-size-complex="12pt" style:font-weight-complex="bold"/>
    </style:style>
    <style:style style:name="P37" style:family="paragraph" style:parent-style-name="Text_20_body">
      <style:paragraph-properties fo:text-align="justify" style:justify-single-word="false" fo:break-before="page"/>
      <style:text-properties style:use-window-font-color="true" style:font-name="Times New Roman" fo:font-size="12pt" fo:font-weight="bold" fo:background-color="transparent" style:font-name-asian="Verdana" style:font-size-asian="12pt" style:font-weight-asian="bold" style:font-name-complex="Times New Roman" style:font-size-complex="12pt" style:font-weight-complex="bold"/>
    </style:style>
    <style:style style:name="T1" style:family="text">
      <style:text-properties fo:font-size="12pt" fo:font-weight="bold" style:font-size-asian="12pt" style:font-weight-asian="bold" style:font-size-complex="12pt" style:font-weight-complex="bold"/>
    </style:style>
    <style:style style:name="T2" style:family="text">
      <style:text-properties style:use-window-font-color="true" style:font-name="Times New Roman" fo:font-size="12pt" fo:language="it" fo:country="IT" fo:font-weight="bold" fo:background-color="transparent" style:font-name-asian="Times New Roman" style:font-size-asian="12pt" style:language-asian="zh" style:country-asian="CN" style:font-weight-asian="bold" style:font-name-complex="Times New Roman" style:font-size-complex="12pt" style:language-complex="ar" style:country-complex="SA" style:font-weight-complex="bold"/>
    </style:style>
    <style:style style:name="T3" style:family="text">
      <style:text-properties style:use-window-font-color="true" style:font-name="Times New Roman" fo:font-size="12pt" fo:language="it" fo:country="IT" fo:font-style="italic" fo:font-weight="bold" fo:background-color="transparent" style:font-name-asian="Times New Roman" style:font-size-asian="12pt" style:language-asian="zh" style:country-asian="CN" style:font-style-asian="italic" style:font-weight-asian="bold" style:font-name-complex="Times New Roman" style:font-size-complex="12pt" style:language-complex="ar" style:country-complex="SA" style:font-style-complex="italic" style:font-weight-complex="bold"/>
    </style:style>
    <style:style style:name="T4" style:family="text">
      <style:text-properties style:use-window-font-color="true" style:font-name="Times New Roman" fo:font-size="12pt" style:text-underline-style="none" fo:font-weight="bold" fo:background-color="transparent" style:font-name-asian="Verdana1" style:font-size-asian="12pt" style:font-weight-asian="bold" style:font-name-complex="Times New Roman" style:font-size-complex="12pt" style:font-weight-complex="bold"/>
    </style:style>
    <style:style style:name="T5" style:family="text">
      <style:text-properties style:use-window-font-color="true" style:font-name="Times New Roman" fo:font-size="12pt" style:text-underline-style="none" fo:background-color="transparent" style:font-name-asian="Verdana1" style:font-size-asian="12pt" style:font-name-complex="Times New Roman" style:font-size-complex="12pt"/>
    </style:style>
    <style:style style:name="T6" style:family="text">
      <style:text-properties style:use-window-font-color="true" style:font-name="Times New Roman" fo:font-size="12pt" style:text-underline-style="none" fo:background-color="transparent" style:font-size-asian="12pt" style:font-name-complex="Times New Roman" style:font-size-complex="12pt"/>
    </style:style>
    <style:style style:name="T7" style:family="text">
      <style:text-properties style:use-window-font-color="true" style:font-name="Times New Roman" fo:font-size="12pt" style:text-underline-style="none" fo:font-weight="normal" fo:background-color="transparent" style:font-size-asian="12pt" style:font-weight-asian="normal" style:font-name-complex="Times New Roman" style:font-size-complex="12pt" style:font-weight-complex="normal"/>
    </style:style>
    <style:style style:name="T8" style:family="text">
      <style:text-properties style:use-window-font-color="true" style:font-name="Times New Roman" fo:font-size="12pt" style:text-underline-style="solid" style:text-underline-width="auto" style:text-underline-color="font-color" fo:font-weight="normal" fo:background-color="transparent" style:font-size-asian="12pt" style:font-weight-asian="normal" style:font-name-complex="Times New Roman" style:font-size-complex="12pt" style:font-weight-complex="normal"/>
    </style:style>
    <style:style style:name="T9" style:family="text">
      <style:text-properties style:use-window-font-color="true" fo:font-size="10.5pt" fo:language="it" fo:country="IT" style:text-underline-style="none" fo:font-weight="bold" fo:background-color="transparent" style:font-name-asian="Wingdings-OneByteIdentityH" style:font-size-asian="10.5pt" style:font-weight-asian="bold" style:font-name-complex="Arial" style:font-size-complex="10.5pt" style:font-weight-complex="bold"/>
    </style:style>
    <style:style style:name="T10" style:family="text">
      <style:text-properties style:use-window-font-color="true" fo:font-size="11pt" fo:language="it" fo:country="IT" style:text-underline-style="none" fo:font-weight="bold" fo:background-color="transparent" style:font-name-asian="Wingdings-OneByteIdentityH" style:font-size-asian="11pt" style:font-weight-asian="bold" style:font-name-complex="Arial" style:font-size-complex="11pt" style:font-weight-complex="bold"/>
    </style:style>
    <style:style style:name="T11" style:family="text">
      <style:text-properties style:font-name="Times New Roman" fo:font-size="12pt" style:font-name-asian="Times New Roman1" style:font-size-asian="12pt" style:font-name-complex="Times New Roman" style:font-size-complex="12pt"/>
    </style:style>
    <style:style style:name="T12" style:family="text">
      <style:text-properties style:font-name="Times New Roman" fo:font-size="12pt" fo:font-style="italic" style:font-name-asian="Times New Roman1" style:font-size-asian="12pt" style:font-style-asian="italic" style:font-name-complex="Times New Roman" style:font-size-complex="12pt" style:font-style-complex="italic"/>
    </style:style>
    <style:style style:name="T13" style:family="text">
      <style:text-properties style:font-name="Times New Roman" fo:font-size="12pt" fo:background-color="transparent" style:font-size-asian="12pt" style:font-name-complex="Times New Roman" style:font-size-complex="12pt"/>
    </style:style>
    <style:style style:name="T14" style:family="text">
      <style:text-properties fo:color="#000000" fo:font-size="12pt" fo:language="it" fo:country="IT" fo:font-weight="bold" fo:background-color="transparent" style:font-name-asian="Times New Roman" style:font-size-asian="12pt" style:language-asian="zh" style:country-asian="CN" style:font-weight-asian="bold" style:font-name-complex="Times New Roman" style:font-size-complex="12pt" style:language-complex="ar" style:country-complex="SA" style:font-weight-complex="bold"/>
    </style:style>
    <style:style style:name="T15" style:family="text">
      <style:text-properties fo:color="#000000" style:font-name="Times New Roman" fo:font-size="12pt" fo:background-color="transparent" style:font-name-asian="Times New Roman1" style:font-size-asian="12pt" style:font-name-complex="Times New Roman" style:font-size-complex="12pt"/>
    </style:style>
    <style:style style:name="T16" style:family="text">
      <style:text-properties fo:color="#000000" style:font-name="Times New Roman" fo:font-size="12pt" fo:font-weight="normal" style:font-name-asian="Times New Roman1" style:font-size-asian="12pt" style:font-weight-asian="normal" style:font-name-complex="Times New Roman" style:font-size-complex="12pt" style:font-weight-complex="normal"/>
    </style:style>
    <style:style style:name="T17" style:family="text">
      <style:text-properties fo:color="#000000" style:font-name="Times New Roman" fo:font-size="12pt" fo:font-style="italic" fo:font-weight="normal" style:font-name-asian="Times New Roman1" style:font-size-asian="12pt" style:font-style-asian="italic" style:font-weight-asian="normal" style:font-name-complex="Times New Roman" style:font-size-complex="12pt" style:font-style-complex="italic" style:font-weight-complex="normal"/>
    </style:style>
    <style:style style:name="T18" style:family="text">
      <style:text-properties fo:color="#000000" style:font-name="Times New Roman2" fo:font-size="12pt" fo:background-color="transparent" style:font-name-asian="Times New Roman1" style:font-size-asian="12pt" style:font-name-complex="Times New Roman2" style:font-size-complex="12pt"/>
    </style:style>
    <style:style style:name="T19" style:family="text">
      <style:text-properties fo:font-variant="normal" fo:text-transform="none" fo:color="#000000" style:font-name="Times New Roman2" fo:font-size="12pt" fo:font-style="normal" fo:background-color="transparent" style:font-name-asian="Times New Roman1" style:font-size-asian="12pt" style:font-style-asian="normal" style:font-name-complex="Times New Roman2" style:font-size-complex="12pt"/>
    </style:style>
    <style:style style:name="T20" style:family="text">
      <style:text-properties style:font-name="Times New Roman1" fo:font-size="10pt" style:text-underline-style="solid" style:text-underline-width="auto" style:text-underline-color="font-color" style:font-name-asian="Times New Roman1" style:font-size-asian="10pt" style:font-name-complex="Times New Roman1" style:font-size-complex="10pt"/>
    </style:style>
    <style:style style:name="T21" style:family="text">
      <style:text-properties style:font-name="Times New Roman1" fo:font-size="10pt" style:font-name-asian="Times New Roman1" style:font-size-asian="10pt" style:font-name-complex="Times New Roman1" style:font-size-complex="10pt"/>
    </style:style>
  </office:automatic-styles>
  <office:body>
    <office:text text:use-soft-page-breaks="true"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33">DICHIARAZIONE ANTI PANTOUFLAGE </text:p>
      <text:p text:style-name="P18"/>
      <text:p text:style-name="P18">
        <text:span text:style-name="T1">ai sensi dell'allegato 1 “Processi e Misure”, all. B, lett. h) del</text:span>
        <text:span text:style-name="T2"> </text:span>
        <text:span text:style-name="T3">Piano triennale di prevenzione della corruzione 2020-2022</text:span>
        <text:span text:style-name="T2">”</text:span>
        <text:span text:style-name="T14">, </text:span>
        <text:span text:style-name="T2">adottato dal Comune di Arese in conformità alla L. n. 190 del 06.11.2012, approvato con Deliberazione di G.C. n. 26 del 13.02.2020</text:span>
      </text:p>
      <text:p text:style-name="P19">Il/La sottoscritto/a .................................................................................................................................</text:p>
      <text:p text:style-name="P19">nato/a a ..................................................................... Prov. ............................. il .................................</text:p>
      <text:p text:style-name="P19">residente in ............................................................... Prov. ............. via ...............................................</text:p>
      <text:p text:style-name="P19">C.F. ................................................................, legale rappresentante di ...............................................</text:p>
      <text:p text:style-name="P19">con sede in ......................................................... Prov. ............... Via ...................................................</text:p>
      <text:p text:style-name="P19">cap ............................ C.F./P.I. ..............................................................................................................</text:p>
      <text:p text:style-name="P19">tel/cell . ...................................................................... fax .....................................................................</text:p>
      <text:p text:style-name="P19">email ................................................................... pec ............................................................................</text:p>
      <text:p text:style-name="Text_20_body">consapevole delle sanzioni penali, nel caso di dichiarazioni non veritiere, di formazione o uso di atti falsi, richiamate dall'art. 76 del D.P.R. 445 del 28 dicembre 2000;</text:p>
      <text:p text:style-name="P1"/>
      <text:p text:style-name="P3">
        <text:s/>
        DICHIARA
      </text:p>
      <text:p text:style-name="P5"/>
      <text:p text:style-name="P30">con riferimento all'Avviso pubblico relativo ai “buoni spesa” e “carte prepagate” emergenza sanitaria COVID – 19</text:p>
      <text:p text:style-name="P6"/>
      <text:p text:style-name="P20">sotto la propria responsabilità, ai sensi e per gli effetti di cui all'art. 47 del D.P.R. 28 dicembre 2000, n. 445,</text:p>
      <text:p text:style-name="Text_20_body">
        <text:span text:style-name="T11">al fine dell’applicazione dell’art. 53, comma 16 – </text:span>
        <text:span text:style-name="T12">ter</text:span>
        <text:span text:style-name="T11">, del D.Lgs. n. 165/2001, introdotto dalla Legge n. 190/2012 (attività successiva alla cessazione del rapporto di lavoro – “</text:span>
        <text:span text:style-name="T12">pantouflage”</text:span>
        <text:span text:style-name="T11">):</text:span>
      </text:p>
      <text:list xml:id="list30737721" text:style-name="WW8Num4">
        <text:list-item>
          <text:p text:style-name="P35">
            <text:span text:style-name="T18">di non aver concluso, nei tre anni successivi alla cessazione del rapporto di pubblico impiego, contratti di lavoro subordinato o autonomo e, comunque, di non aver attribuito incarichi ad ex dipendenti che, </text:span>
            <text:span text:style-name="T19">negli ultimi tre anni di servizio, abbiano</text:span>
            <text:span text:style-name="T15"> </text:span>
            <text:span text:style-name="T18">esercitato poteri autoritativi o negoziali per conto </text:span>
            <text:span text:style-name="T15">delle pubbliche amministrazioni nei propri confronti;</text:span>
          </text:p>
        </text:list-item>
        <text:list-item>
          <text:p text:style-name="P34">
            <text:span text:style-name="T16">di essere consapevole, ai sensi del citato art. 53, comma 16 – </text:span>
            <text:span text:style-name="T17">ter</text:span>
            <text:span text:style-name="T16">
              , che i contratti conclusi e gli incarichi conferiti in violazione di tali prescrizioni sono nulli e che in tali casi è fatto divieto 
              <text:s/>
              di contrattare con le pubbliche amministrazioni per i successivi tre anni, con l'obbligo di restituzione dei compensi eventualmente percepiti e accertati ad essi riferiti.
            </text:span>
          </text:p>
        </text:list-item>
      </text:list>
      <text:p text:style-name="P2"/>
      <text:p text:style-name="P23">………………………………………. </text:p>
      <text:p text:style-name="P23">(luogo, data) </text:p>
      <text:p text:style-name="P24">
        <text:tab/>
        <text:tab/>
        <text:tab/>
        <text:tab/>
        <text:tab/>
        <text:tab/>
        <text:tab/>
        <text:tab/>
        Il Dichiarante 
      </text:p>
      <text:p text:style-name="P25">
        <text:tab/>
        <text:tab/>
        <text:tab/>
        <text:tab/>
        <text:tab/>
        <text:tab/>
        <text:s/>
        …………………………………………….. 
      </text:p>
      <text:p text:style-name="P26">
        <text:tab/>
        <text:s text:c="5"/>
      </text:p>
      <text:p text:style-name="P27">N.B.</text:p>
      <text:p text:style-name="P27"/>
      <text:list xml:id="list30716112" text:style-name="WW8Num2">
        <text:list-item>
          <text:p text:style-name="P28">Alla presente dichiarazione deve essere allegata copia fotostatica del documento di identità del sottoscrittore (salvo che la stessa sia firmata digitalmente).</text:p>
        </text:list-item>
        <text:list-item>
          <text:p text:style-name="P29">
            <text:span text:style-name="T20">Se la dichiarazione è firmata da un procuratore del legale rappresentante, deve essere allegata anche la relativa procura.</text:span>
            <text:span text:style-name="T21"> </text:span>
          </text:p>
        </text:list-item>
      </text:list>
      <text:p text:style-name="P36"/>
      <text:p text:style-name="P37">INFORMATIVA AI SENSI ART. 13 REGOLAMENTO UE 2016/679 (REGOLAMENTO GENERALE SULLA PROTEZIONE DEI DATI)</text:p>
      <text:p text:style-name="P22">La informiamo che i dati da lei forniti e quelli che eventualmente fornirà anche successivamente formeranno oggetto di trattamento nel rispetto della normativa sopra richiamata.</text:p>
      <text:p text:style-name="P21">Per trattamento si intende la raccolta, registrazione, conservazione, elaborazione, modificazione, selezione, estrazione, raffronto, utilizzo, interconnessione, blocco, comunicazione, diffusione, cancellazione, distribuzione dei dati personali, ovvero la combinazione di due o più di tali operazioni.</text:p>
      <text:p text:style-name="P12"/>
      <text:p text:style-name="P4">Titolare del trattamento e RPD</text:p>
      <text:p text:style-name="P15">
        <text:span text:style-name="T5">Il titolare del trattamento dei dati è il Comune di Arese, via Roma 2, 20020 Arese (MI), tel </text:span>
        <text:span text:style-name="T6">02 93527.1, mail </text:span>
        <text:a xlink:type="simple" xlink:href="mailto:protocollo@comune.arese.mi.it" text:style-name="Internet_20_link">
          <text:span text:style-name="Internet_20_link">
            <text:span text:style-name="T13">protocollo@comune.arese.mi.it</text:span>
          </text:span>
        </text:a>
        <text:span text:style-name="T6">, pec protocollo@cert.comune.arese.mi.it.</text:span>
      </text:p>
      <text:p text:style-name="P15">
        <text:span text:style-name="T5">Il </text:span>
        <text:span text:style-name="T4">Responsabile per la Protezione dei Dati personali</text:span>
        <text:span text:style-name="T5"> </text:span>
        <text:span text:style-name="T4">(RPD), </text:span>
        <text:span text:style-name="T5">a cui è possibile rivolgersi per esercitare i diritti di cui all’art. 13 del GDPR e/o per eventuali chiarimenti in materia di tutela dati personali, è contattabile al seguente indirizzo di posta elettronica: rpd@comune.arese.mi.it.</text:span>
      </text:p>
      <text:p text:style-name="P12"/>
      <text:p text:style-name="P12">Finalità e modalità del trattamento</text:p>
      <text:p text:style-name="P13">Il trattamento dei dati raccolti viene effettuato per finalità connesse all’esecuzione di compiti di interesse pubblico e per l’esercizio di pubblici poteri, nonché per adempiere ad eventuali obblighi di legge (ai sensi dell’art. 6 par. 1 lettera c) ed e) del Regolamento 2016/679), nell’ambito del procedimento per il quale la presente dichiarazione viene resa.</text:p>
      <text:p text:style-name="P16"/>
      <text:p text:style-name="P17">I dati raccolti:</text:p>
      <text:list xml:id="list30738083" text:style-name="WW8Num3">
        <text:list-item>
          <text:p text:style-name="P31">
            <text:span text:style-name="T6">sono trattati da personale del Comune appositamente autorizzato e/o da ditte e professionisti esterni individuati Responsabili del trattamento dal Comune stesso</text:span>
            <text:span text:style-name="T7"> in </text:span>
            <text:span text:style-name="T8">modalità cartacea e digitale;</text:span>
          </text:p>
        </text:list-item>
        <text:list-item>
          <text:p text:style-name="P32">sono soggetti a comunicazione e/o a diffusione esclusivamente in adempimento ad obblighi previsti dalla legge o da regolamenti e non sono soggetti a trasferimento a paesi terzi.</text:p>
        </text:list-item>
      </text:list>
      <text:p text:style-name="P14"/>
      <text:p text:style-name="P13">Le comunichiamo, inoltre, che il conferimento dei dati è obbligatorio per la realizzazione delle finalità descritte e l’eventuale rifiuto determinerà l’impossibilità di dar corso al procedimento.</text:p>
      <text:p text:style-name="P12"/>
      <text:p text:style-name="P12">Periodo di conservazione</text:p>
      <text:p text:style-name="P13">I dati personali sono conservati per il tempo necessario allo svolgimento del procedimento in oggetto e nel rispetto degli obblighi di legge correlati.</text:p>
      <text:p text:style-name="P12"/>
      <text:p text:style-name="P12">Diritti del cittadino</text:p>
      <text:p text:style-name="P7">Potrà far valere i suoi diritti di accesso, rettifica, cancellazione e limitazione al trattamento nei casi previsti dalla normativa vigente. Ha inoltre diritto di proporre reclamo all’Autorità Garante per la Privacy.</text:p>
      <text:p text:style-name="P7"/>
      <text:p text:style-name="P9"/>
      <text:p text:style-name="P11">
        <text:span text:style-name="T9">
          <text:s/>
        </text:span>
        <text:span text:style-name="T10">_________________, lì___________________</text:span>
      </text:p>
      <text:p text:style-name="P10"/>
      <text:p text:style-name="P8">Firma per esteso del soggetto che viene informato___________________________________________</text:p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initial-creator>Monica Giacometti</meta:initial-creator>
    <meta:creation-date>2014-05-26T15:19:55</meta:creation-date>
    <meta:print-date>2019-02-14T18:01:00</meta:print-date>
    <meta:editing-duration>PT574H15M33S</meta:editing-duration>
    <dc:date>2020-04-08T10:52:10.21</dc:date>
    <meta:generator>OpenOffice.org/3.2$Win32 OpenOffice.org_project/320m18$Build-9502</meta:generator>
    <meta:editing-cycles>5</meta:editing-cycles>
    <dc:creator>Elisabetta Ubezio</dc:creator>
    <meta:document-statistic meta:table-count="0" meta:image-count="0" meta:object-count="0" meta:page-count="2" meta:paragraph-count="43" meta:word-count="706" meta:character-count="5805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11897</config:config-item>
      <config:config-item config:name="ViewAreaLeft" config:type="int">0</config:config-item>
      <config:config-item config:name="ViewAreaWidth" config:type="int">25437</config:config-item>
      <config:config-item config:name="ViewAreaHeight" config:type="int">10566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4217</config:config-item>
          <config:config-item config:name="ViewTop" config:type="int">33203</config:config-item>
          <config:config-item config:name="VisibleLeft" config:type="int">0</config:config-item>
          <config:config-item config:name="VisibleTop" config:type="int">11897</config:config-item>
          <config:config-item config:name="VisibleRight" config:type="int">25435</config:config-item>
          <config:config-item config:name="VisibleBottom" config:type="int">22461</config:config-item>
          <config:config-item config:name="ZoomType" config:type="short">0</config:config-item>
          <config:config-item config:name="ViewLayoutColumns" config:type="short">1</config:config-item>
          <config:config-item config:name="ViewLayoutBookMode" config:type="boolean">false</config:config-item>
          <config:config-item config:name="ZoomFactor" config:type="short">137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true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true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false</config:config-item>
      <config:config-item config:name="IgnoreTabsAndBlanksForLineCalculation" config:type="boolean">true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true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Mangal1" svg:font-family="Mangal"/>
    <style:font-face style:name="Times New Roman2" svg:font-family="'Times New Roman', serif"/>
    <style:font-face style:name="Verdana" svg:font-family="Verdana, Bold"/>
    <style:font-face style:name="Wingdings-OneByteIdentityH" svg:font-family="Wingdings-OneByteIdentityH"/>
    <style:font-face style:name="Times New Roman1" svg:font-family="'Times New Roman'" style:font-family-generic="roman"/>
    <style:font-face style:name="Verdana1" svg:font-family="Verdana" style:font-family-generic="swiss"/>
    <style:font-face style:name="Mangal" svg:font-family="Mangal" style:font-pitch="variable"/>
    <style:font-face style:name="SimSun1" svg:font-family="SimSu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 Unicode MS" svg:font-family="'Arial Unicode MS'" style:font-family-generic="swiss" style:font-pitch="variable"/>
    <style:font-face style:name="Lucida Sans" svg:font-family="'Lucida Sans'" style:font-family-generic="system" style:font-pitch="variable"/>
    <style:font-face style:name="SimSun" svg:font-family="SimSun" style:font-family-generic="system" style:font-pitch="variable"/>
  </office:font-face-decls>
  <office:styles>
    <style:default-style style:family="graphic">
      <style:graphic-properties fo:wrap-option="no-wrap"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51cm" style:writing-mode="lr-tb"/>
      <style:text-properties style:use-window-font-color="true" style:font-name="Times New Roman" fo:font-size="12pt" fo:language="it" fo:country="IT" style:font-name-asian="SimSun" style:font-size-asian="12pt" style:language-asian="zh" style:country-asian="CN" style:font-name-complex="Lucida Sans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paragraph-properties fo:text-align="start" style:justify-single-word="false" fo:orphans="0" fo:widows="0" fo:hyphenation-ladder-count="no-limit" style:text-autospace="ideograph-alpha" style:punctuation-wrap="hanging" style:line-break="strict" style:writing-mode="lr-tb"/>
      <style:text-properties style:use-window-font-color="true" style:font-name="Times New Roman" fo:font-size="12pt" fo:language="it" fo:country="IT" style:letter-kerning="true" style:font-name-asian="SimSun1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1" style:font-size-asian="14pt" style:font-name-complex="Mangal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Heading_20_1" style:display-name="Heading 1" style:family="paragraph" style:parent-style-name="Standard" style:next-style-name="Standard" style:default-outline-level="1" style:class="text">
      <style:paragraph-properties fo:keep-with-next="always"/>
    </style:style>
    <style:style style:name="Default" style:family="paragraph" style:parent-style-name="Standard">
      <style:paragraph-properties fo:text-align="start" style:justify-single-word="false" style:text-autospace="none"/>
      <style:text-properties fo:color="#000000" style:font-name="Times New Roman1" fo:font-size="12pt" style:font-name-asian="Times New Roman1" style:font-size-asian="12pt" style:font-name-complex="Times New Roman1" style:font-size-complex="12pt"/>
    </style:style>
    <style:style style:name="sche_5f_4" style:display-name="sche_4" style:family="paragraph">
      <style:paragraph-properties fo:text-align="justify" style:justify-single-word="false" fo:orphans="0" fo:widows="0" fo:hyphenation-ladder-count="no-limit" style:text-autospace="ideograph-alpha" style:punctuation-wrap="hanging" style:line-break="strict" style:writing-mode="lr-tb"/>
      <style:text-properties style:use-window-font-color="true" style:font-name="Times New Roman" fo:font-size="10pt" fo:language="en" fo:country="US" style:letter-kerning="true" style:font-name-asian="Arial" style:font-size-asian="10pt" style:language-asian="zh" style:country-asian="CN" style:font-name-complex="Times New Roman" style:font-size-complex="10pt" style:language-complex="ar" style:country-complex="SA" fo:hyphenate="false" fo:hyphenation-remain-char-count="2" fo:hyphenation-push-char-count="2"/>
    </style:style>
    <style:style style:name="Normale_20__28_Web_29_" style:display-name="Normale (Web)" style:family="paragraph" style:parent-style-name="Standard">
      <style:paragraph-properties fo:margin-top="0.176cm" fo:margin-bottom="0.176cm" fo:hyphenation-ladder-count="no-limit"/>
      <style:text-properties style:font-name="Arial Unicode MS" fo:font-size="12pt" style:font-name-asian="Arial Unicode MS" style:font-size-asian="12pt" style:font-name-complex="Arial Unicode MS" style:font-size-complex="12pt" fo:hyphenate="false" fo:hyphenation-remain-char-count="2" fo:hyphenation-push-char-count="2"/>
    </style:style>
    <style:style style:name="Head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Foot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Frame_20_contents" style:display-name="Frame contents" style:family="paragraph" style:parent-style-name="Text_20_body" style:class="extra"/>
    <style:style style:name="First_20_line_20_indent" style:display-name="First line indent" style:family="paragraph" style:parent-style-name="Text_20_body" style:class="text">
      <style:paragraph-properties fo:margin-left="0cm" fo:margin-right="0cm" fo:text-indent="0.499cm" style:auto-text-indent="false"/>
    </style:style>
    <style:style style:name="WW8Num1z0" style:family="text"/>
    <style:style style:name="WW8Num1z1" style:family="text"/>
    <style:style style:name="WW8Num1z2" style:family="text"/>
    <style:style style:name="WW8Num1z3" style:family="text"/>
    <style:style style:name="WW8Num1z4" style:family="text"/>
    <style:style style:name="WW8Num1z5" style:family="text"/>
    <style:style style:name="WW8Num1z6" style:family="text"/>
    <style:style style:name="WW8Num1z7" style:family="text"/>
    <style:style style:name="WW8Num1z8" style:family="text"/>
    <style:style style:name="WW8Num2z0" style:family="text">
      <style:text-properties style:font-name="Times New Roman1" fo:font-size="10pt" style:font-name-asian="Times New Roman1" style:font-size-asian="10pt" style:font-name-complex="Times New Roman1" style:font-size-complex="10pt"/>
    </style:style>
    <style:style style:name="WW8Num2z1" style:family="text"/>
    <style:style style:name="WW8Num2z2" style:family="text"/>
    <style:style style:name="WW8Num2z3" style:family="text"/>
    <style:style style:name="WW8Num2z4" style:family="text"/>
    <style:style style:name="WW8Num2z5" style:family="text"/>
    <style:style style:name="WW8Num2z6" style:family="text"/>
    <style:style style:name="WW8Num2z7" style:family="text"/>
    <style:style style:name="WW8Num2z8" style:family="text"/>
    <style:style style:name="WW8Num3z0" style:family="text">
      <style:text-properties style:use-window-font-color="true" style:font-name="Times New Roman" fo:font-size="12pt" fo:font-weight="normal" fo:background-color="transparent" style:font-size-asian="12pt" style:font-weight-asian="normal" style:font-name-complex="Times New Roman" style:font-size-complex="12pt" style:font-weight-complex="normal"/>
    </style:style>
    <style:style style:name="WW8Num3z1" style:family="text"/>
    <style:style style:name="WW8Num3z2" style:family="text"/>
    <style:style style:name="WW8Num3z3" style:family="text"/>
    <style:style style:name="WW8Num3z4" style:family="text"/>
    <style:style style:name="WW8Num3z5" style:family="text"/>
    <style:style style:name="WW8Num3z6" style:family="text"/>
    <style:style style:name="WW8Num3z7" style:family="text"/>
    <style:style style:name="WW8Num3z8" style:family="text"/>
    <style:style style:name="WW8Num4z0" style:family="text">
      <style:text-properties fo:color="#000000" style:font-name="Times New Roman" fo:font-size="12pt" fo:font-weight="normal" fo:background-color="transparent" style:font-name-asian="Times New Roman1" style:font-size-asian="12pt" style:font-weight-asian="normal" style:font-name-complex="Times New Roman" style:font-size-complex="12pt" style:font-weight-complex="normal"/>
    </style:style>
    <style:style style:name="WW8Num4z1" style:family="text"/>
    <style:style style:name="WW8Num4z2" style:family="text"/>
    <style:style style:name="WW8Num4z3" style:family="text"/>
    <style:style style:name="WW8Num4z4" style:family="text"/>
    <style:style style:name="WW8Num4z5" style:family="text"/>
    <style:style style:name="WW8Num4z6" style:family="text"/>
    <style:style style:name="WW8Num4z7" style:family="text"/>
    <style:style style:name="WW8Num4z8" style:family="text"/>
    <style:style style:name="Absatz-Standardschriftart" style:family="text"/>
    <style:style style:name="WW-Absatz-Standardschriftart" style:family="text"/>
    <style:style style:name="WW-Absatz-Standardschriftart1" style:family="text"/>
    <style:style style:name="WW-Absatz-Standardschriftart11" style:family="text"/>
    <style:style style:name="WW-Absatz-Standardschriftart111" style:family="text"/>
    <style:style style:name="WW-Absatz-Standardschriftart1111" style:family="text"/>
    <style:style style:name="WW-Absatz-Standardschriftart11111" style:family="text"/>
    <style:style style:name="WW-Absatz-Standardschriftart111111" style:family="text"/>
    <style:style style:name="WW-Absatz-Standardschriftart1111111" style:family="text"/>
    <style:style style:name="WW-Absatz-Standardschriftart11111111" style:family="text"/>
    <style:style style:name="WW-Absatz-Standardschriftart111111111" style:family="text"/>
    <style:style style:name="WW-Absatz-Standardschriftart1111111111" style:family="text"/>
    <style:style style:name="WW-Absatz-Standardschriftart11111111111" style:family="text"/>
    <style:style style:name="WW-Absatz-Standardschriftart111111111111" style:family="text"/>
    <style:style style:name="WW-Absatz-Standardschriftart1111111111111" style:family="text"/>
    <style:style style:name="WW-Absatz-Standardschriftart11111111111111" style:family="text"/>
    <style:style style:name="WW-Absatz-Standardschriftart111111111111111" style:family="text"/>
    <style:style style:name="WW-Absatz-Standardschriftart1111111111111111" style:family="text"/>
    <style:style style:name="WW-Absatz-Standardschriftart11111111111111111" style:family="text"/>
    <style:style style:name="WW-Absatz-Standardschriftart111111111111111111" style:family="text"/>
    <style:style style:name="WW-Absatz-Standardschriftart1111111111111111111" style:family="text"/>
    <style:style style:name="WW-Absatz-Standardschriftart11111111111111111111" style:family="text"/>
    <style:style style:name="WW-Absatz-Standardschriftart111111111111111111111" style:family="text"/>
    <style:style style:name="WW-Absatz-Standardschriftart1111111111111111111111" style:family="text"/>
    <style:style style:name="WW-Absatz-Standardschriftart11111111111111111111111" style:family="text"/>
    <style:style style:name="WW-Absatz-Standardschriftart111111111111111111111111" style:family="text"/>
    <style:style style:name="WW-Absatz-Standardschriftart1111111111111111111111111" style:family="text"/>
    <style:style style:name="WW-Absatz-Standardschriftart11111111111111111111111111" style:family="text"/>
    <style:style style:name="WW-Absatz-Standardschriftart111111111111111111111111111" style:family="text"/>
    <style:style style:name="WW-Absatz-Standardschriftart1111111111111111111111111111" style:family="text"/>
    <style:style style:name="WW-Absatz-Standardschriftart11111111111111111111111111111" style:family="text"/>
    <style:style style:name="WW-Absatz-Standardschriftart111111111111111111111111111111" style:family="text"/>
    <style:style style:name="WW-Absatz-Standardschriftart1111111111111111111111111111111" style:family="text"/>
    <style:style style:name="WW-Absatz-Standardschriftart11111111111111111111111111111111" style:family="text"/>
    <style:style style:name="WW-Absatz-Standardschriftart111111111111111111111111111111111" style:family="text"/>
    <style:style style:name="WW-Absatz-Standardschriftart1111111111111111111111111111111111" style:family="text"/>
    <style:style style:name="WW-Absatz-Standardschriftart11111111111111111111111111111111111" style:family="text"/>
    <style:style style:name="WW-Absatz-Standardschriftart111111111111111111111111111111111111" style:family="text"/>
    <style:style style:name="WW-Absatz-Standardschriftart1111111111111111111111111111111111111" style:family="text"/>
    <style:style style:name="WW-Absatz-Standardschriftart11111111111111111111111111111111111111" style:family="text"/>
    <style:style style:name="WW-Absatz-Standardschriftart111111111111111111111111111111111111111" style:family="text"/>
    <style:style style:name="WW-Absatz-Standardschriftart1111111111111111111111111111111111111111" style:family="text"/>
    <style:style style:name="WW-Absatz-Standardschriftart11111111111111111111111111111111111111111" style:family="text"/>
    <style:style style:name="WW-Absatz-Standardschriftart111111111111111111111111111111111111111111" style:family="text"/>
    <style:style style:name="WW-Absatz-Standardschriftart1111111111111111111111111111111111111111111" style:family="text"/>
    <style:style style:name="WW-Absatz-Standardschriftart11111111111111111111111111111111111111111111" style:family="text"/>
    <style:style style:name="WW-Absatz-Standardschriftart111111111111111111111111111111111111111111111" style:family="text"/>
    <style:style style:name="WW-Absatz-Standardschriftart1111111111111111111111111111111111111111111111" style:family="text"/>
    <style:style style:name="WW-Absatz-Standardschriftart11111111111111111111111111111111111111111111111" style:family="text"/>
    <style:style style:name="WW-Absatz-Standardschriftart111111111111111111111111111111111111111111111111" style:family="text"/>
    <style:style style:name="WW-Absatz-Standardschriftart1111111111111111111111111111111111111111111111111" style:family="text"/>
    <style:style style:name="WW-Absatz-Standardschriftart11111111111111111111111111111111111111111111111111" style:family="text"/>
    <style:style style:name="WW-Absatz-Standardschriftart111111111111111111111111111111111111111111111111111" style:family="text"/>
    <style:style style:name="WW-Absatz-Standardschriftart1111111111111111111111111111111111111111111111111111" style:family="text"/>
    <style:style style:name="WW-Absatz-Standardschriftart11111111111111111111111111111111111111111111111111111" style:family="text"/>
    <style:style style:name="WW-Absatz-Standardschriftart111111111111111111111111111111111111111111111111111111" style:family="text"/>
    <style:style style:name="WW-Absatz-Standardschriftart1111111111111111111111111111111111111111111111111111111" style:family="text"/>
    <style:style style:name="WW-Absatz-Standardschriftart11111111111111111111111111111111111111111111111111111111" style:family="text"/>
    <style:style style:name="WW-Absatz-Standardschriftart111111111111111111111111111111111111111111111111111111111" style:family="text"/>
    <style:style style:name="WW-Absatz-Standardschriftart1111111111111111111111111111111111111111111111111111111111" style:family="text"/>
    <style:style style:name="WW-Absatz-Standardschriftart11111111111111111111111111111111111111111111111111111111111" style:family="text"/>
    <style:style style:name="WW-Absatz-Standardschriftart111111111111111111111111111111111111111111111111111111111111" style:family="text"/>
    <style:style style:name="WW-Absatz-Standardschriftart1111111111111111111111111111111111111111111111111111111111111" style:family="text"/>
    <style:style style:name="WW-Absatz-Standardschriftart11111111111111111111111111111111111111111111111111111111111111" style:family="text"/>
    <style:style style:name="WW-Absatz-Standardschriftart111111111111111111111111111111111111111111111111111111111111111" style:family="text"/>
    <style:style style:name="Car._20_predefinito_20_paragrafo1" style:display-name="Car. predefinito paragrafo1" style:family="text"/>
    <style:style style:name="Internet_20_link" style:display-name="Internet link" style:family="text" style:parent-style-name="Car._20_predefinito_20_paragrafo1"/>
    <style:style style:name="Strong_20_Emphasis" style:display-name="Strong Emphasis" style:family="text">
      <style:text-properties fo:font-weight="bold" style:font-weight-asian="bold" style:font-weight-complex="bold"/>
    </style:style>
    <style:style style:name="Numbering_20_Symbols" style:display-name="Numbering Symbols" style:family="text"/>
    <style:style style:name="ListLabel_20_1" style:display-name="ListLabel 1" style:family="text">
      <style:text-properties fo:font-size="11pt" style:font-name-asian="Arial" style:font-size-asian="11pt" style:font-size-complex="11pt" style:text-scale="131%"/>
    </style:style>
    <style:style style:name="Frame" style:family="graphic">
      <style:graphic-properties text:anchor-type="paragraph" svg:x="0cm" svg:y="0cm" style:wrap="parallel" style:number-wrapped-paragraphs="no-limit" style:wrap-contour="false" style:vertical-pos="top" style:vertical-rel="paragraph-content" style:horizontal-pos="center" style:horizontal-rel="paragraph-content"/>
    </style:style>
    <style:style style:name="Graphics" style:family="graphic">
      <style:graphic-properties text:anchor-type="paragraph" svg:x="0cm" svg:y="0cm" style:wrap="none" style:vertical-pos="top" style:vertical-rel="paragraph" style:horizontal-pos="center" style:horizontal-rel="paragraph"/>
    </style:style>
    <style:style style:name="OLE" style:family="graphic">
      <style:graphic-properties text:anchor-type="paragraph" svg:x="0cm" svg:y="0cm" style:wrap="none" style:vertical-pos="top" style:vertical-rel="paragraph" style:horizontal-pos="center" style:horizontal-rel="paragraph"/>
    </style:style>
    <text:outline-style style:name="Outline">
      <text:outline-level-style text:level="1" text:style-name="WW8Num1z0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8Num1">
      <text:list-level-style-number text:level="1" text:style-name="WW8Num1z0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list-level-style-number>
      <text:list-level-style-number text:level="2" text:style-name="WW8Num1z1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list-level-style-number>
      <text:list-level-style-number text:level="3" text:style-name="WW8Num1z2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list-level-style-number>
      <text:list-level-style-number text:level="4" text:style-name="WW8Num1z3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list-level-style-number>
      <text:list-level-style-number text:level="5" text:style-name="WW8Num1z4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list-level-style-number>
      <text:list-level-style-number text:level="6" text:style-name="WW8Num1z5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list-level-style-number>
      <text:list-level-style-number text:level="7" text:style-name="WW8Num1z6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list-level-style-number>
      <text:list-level-style-number text:level="8" text:style-name="WW8Num1z7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list-level-style-number>
      <text:list-level-style-number text:level="9" text:style-name="WW8Num1z8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2">
      <text:list-level-style-number text:level="1" text:style-name="WW8Num2z0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text:style-name="WW8Num2z1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text:style-name="WW8Num2z2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text:style-name="WW8Num2z3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text:style-name="WW8Num2z4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text:style-name="WW8Num2z5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text:style-name="WW8Num2z6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text:style-name="WW8Num2z7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text:style-name="WW8Num2z8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3">
      <text:list-level-style-number text:level="1" text:style-name="WW8Num3z0" style:num-suffix=")" style:num-format="a" style:num-letter-sync="true">
        <style:list-level-properties text:list-level-position-and-space-mode="label-alignment">
          <style:list-level-label-alignment text:label-followed-by="listtab" text:list-tab-stop-position="1.244cm" fo:text-indent="-0.635cm" fo:margin-left="1.244cm"/>
        </style:list-level-properties>
      </text:list-level-style-number>
      <text:list-level-style-number text:level="2" text:style-name="WW8Num3z1" style:num-suffix="." style:num-format="1">
        <style:list-level-properties text:list-level-position-and-space-mode="label-alignment">
          <style:list-level-label-alignment text:label-followed-by="listtab" text:list-tab-stop-position="1.879cm" fo:text-indent="-0.635cm" fo:margin-left="1.879cm"/>
        </style:list-level-properties>
      </text:list-level-style-number>
      <text:list-level-style-number text:level="3" text:style-name="WW8Num3z2" style:num-suffix="." style:num-format="1">
        <style:list-level-properties text:list-level-position-and-space-mode="label-alignment">
          <style:list-level-label-alignment text:label-followed-by="listtab" text:list-tab-stop-position="2.514cm" fo:text-indent="-0.635cm" fo:margin-left="2.514cm"/>
        </style:list-level-properties>
      </text:list-level-style-number>
      <text:list-level-style-number text:level="4" text:style-name="WW8Num3z3" style:num-suffix="." style:num-format="1">
        <style:list-level-properties text:list-level-position-and-space-mode="label-alignment">
          <style:list-level-label-alignment text:label-followed-by="listtab" text:list-tab-stop-position="3.149cm" fo:text-indent="-0.635cm" fo:margin-left="3.149cm"/>
        </style:list-level-properties>
      </text:list-level-style-number>
      <text:list-level-style-number text:level="5" text:style-name="WW8Num3z4" style:num-suffix="." style:num-format="1">
        <style:list-level-properties text:list-level-position-and-space-mode="label-alignment">
          <style:list-level-label-alignment text:label-followed-by="listtab" text:list-tab-stop-position="3.784cm" fo:text-indent="-0.635cm" fo:margin-left="3.784cm"/>
        </style:list-level-properties>
      </text:list-level-style-number>
      <text:list-level-style-number text:level="6" text:style-name="WW8Num3z5" style:num-suffix="." style:num-format="1">
        <style:list-level-properties text:list-level-position-and-space-mode="label-alignment">
          <style:list-level-label-alignment text:label-followed-by="listtab" text:list-tab-stop-position="4.419cm" fo:text-indent="-0.635cm" fo:margin-left="4.419cm"/>
        </style:list-level-properties>
      </text:list-level-style-number>
      <text:list-level-style-number text:level="7" text:style-name="WW8Num3z6" style:num-suffix="." style:num-format="1">
        <style:list-level-properties text:list-level-position-and-space-mode="label-alignment">
          <style:list-level-label-alignment text:label-followed-by="listtab" text:list-tab-stop-position="5.054cm" fo:text-indent="-0.635cm" fo:margin-left="5.054cm"/>
        </style:list-level-properties>
      </text:list-level-style-number>
      <text:list-level-style-number text:level="8" text:style-name="WW8Num3z7" style:num-suffix="." style:num-format="1">
        <style:list-level-properties text:list-level-position-and-space-mode="label-alignment">
          <style:list-level-label-alignment text:label-followed-by="listtab" text:list-tab-stop-position="5.689cm" fo:text-indent="-0.635cm" fo:margin-left="5.689cm"/>
        </style:list-level-properties>
      </text:list-level-style-number>
      <text:list-level-style-number text:level="9" text:style-name="WW8Num3z8" style:num-suffix="." style:num-format="1">
        <style:list-level-properties text:list-level-position-and-space-mode="label-alignment">
          <style:list-level-label-alignment text:label-followed-by="listtab" text:list-tab-stop-position="6.324cm" fo:text-indent="-0.635cm" fo:margin-left="6.324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4">
      <text:list-level-style-number text:level="1" text:style-name="WW8Num4z0" style:num-suffix="." style:num-format="1">
        <style:list-level-properties text:list-level-position-and-space-mode="label-alignment">
          <style:list-level-label-alignment text:label-followed-by="listtab" text:list-tab-stop-position="1.244cm" fo:text-indent="-0.635cm" fo:margin-left="1.244cm"/>
        </style:list-level-properties>
      </text:list-level-style-number>
      <text:list-level-style-number text:level="2" text:style-name="WW8Num4z1" style:num-suffix="." style:num-format="1">
        <style:list-level-properties text:list-level-position-and-space-mode="label-alignment">
          <style:list-level-label-alignment text:label-followed-by="listtab" text:list-tab-stop-position="1.879cm" fo:text-indent="-0.635cm" fo:margin-left="1.879cm"/>
        </style:list-level-properties>
      </text:list-level-style-number>
      <text:list-level-style-number text:level="3" text:style-name="WW8Num4z2" style:num-suffix="." style:num-format="1">
        <style:list-level-properties text:list-level-position-and-space-mode="label-alignment">
          <style:list-level-label-alignment text:label-followed-by="listtab" text:list-tab-stop-position="2.514cm" fo:text-indent="-0.635cm" fo:margin-left="2.514cm"/>
        </style:list-level-properties>
      </text:list-level-style-number>
      <text:list-level-style-number text:level="4" text:style-name="WW8Num4z3" style:num-suffix="." style:num-format="1">
        <style:list-level-properties text:list-level-position-and-space-mode="label-alignment">
          <style:list-level-label-alignment text:label-followed-by="listtab" text:list-tab-stop-position="3.149cm" fo:text-indent="-0.635cm" fo:margin-left="3.149cm"/>
        </style:list-level-properties>
      </text:list-level-style-number>
      <text:list-level-style-number text:level="5" text:style-name="WW8Num4z4" style:num-suffix="." style:num-format="1">
        <style:list-level-properties text:list-level-position-and-space-mode="label-alignment">
          <style:list-level-label-alignment text:label-followed-by="listtab" text:list-tab-stop-position="3.784cm" fo:text-indent="-0.635cm" fo:margin-left="3.784cm"/>
        </style:list-level-properties>
      </text:list-level-style-number>
      <text:list-level-style-number text:level="6" text:style-name="WW8Num4z5" style:num-suffix="." style:num-format="1">
        <style:list-level-properties text:list-level-position-and-space-mode="label-alignment">
          <style:list-level-label-alignment text:label-followed-by="listtab" text:list-tab-stop-position="4.419cm" fo:text-indent="-0.635cm" fo:margin-left="4.419cm"/>
        </style:list-level-properties>
      </text:list-level-style-number>
      <text:list-level-style-number text:level="7" text:style-name="WW8Num4z6" style:num-suffix="." style:num-format="1">
        <style:list-level-properties text:list-level-position-and-space-mode="label-alignment">
          <style:list-level-label-alignment text:label-followed-by="listtab" text:list-tab-stop-position="5.054cm" fo:text-indent="-0.635cm" fo:margin-left="5.054cm"/>
        </style:list-level-properties>
      </text:list-level-style-number>
      <text:list-level-style-number text:level="8" text:style-name="WW8Num4z7" style:num-suffix="." style:num-format="1">
        <style:list-level-properties text:list-level-position-and-space-mode="label-alignment">
          <style:list-level-label-alignment text:label-followed-by="listtab" text:list-tab-stop-position="5.689cm" fo:text-indent="-0.635cm" fo:margin-left="5.689cm"/>
        </style:list-level-properties>
      </text:list-level-style-number>
      <text:list-level-style-number text:level="9" text:style-name="WW8Num4z8" style:num-suffix="." style:num-format="1">
        <style:list-level-properties text:list-level-position-and-space-mode="label-alignment">
          <style:list-level-label-alignment text:label-followed-by="listtab" text:list-tab-stop-position="6.324cm" fo:text-indent="-0.635cm" fo:margin-left="6.324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  <style:default-page-layout>
      <style:page-layout-properties style:writing-mode="lr-tb" style:layout-grid-standard-mode="true"/>
    </style:default-page-layout>
  </office:styles>
  <office:automatic-styles>
    <style:page-layout style:name="Mpm1">
      <style:page-layout-properties fo:page-width="21.001cm" fo:page-height="29.7cm" style:num-format="1" style:print-orientation="portrait" fo:margin-top="2cm" fo:margin-bottom="2cm" fo:margin-left="2cm" fo:margin-right="2cm" style:writing-mode="lr-tb" style:layout-grid-color="#c0c0c0" style:layout-grid-lines="20" style:layout-grid-base-height="0.706cm" style:layout-grid-ruby-height="0.353cm" style:layout-grid-mode="none" style:layout-grid-ruby-below="false" style:layout-grid-print="false" style:layout-grid-display="false" style:layout-grid-base-width="0.706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  <style:master-page style:name="First_20_Page" style:display-name="First Page" style:page-layout-name="Mpm1" style:next-style-name="Standard"/>
  </office:master-styles>
</office:document-styles>
</file>